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45" r:id="rId41"/>
    <p:sldId id="425" r:id="rId42"/>
    <p:sldId id="424" r:id="rId43"/>
    <p:sldId id="423" r:id="rId44"/>
    <p:sldId id="426" r:id="rId45"/>
    <p:sldId id="446" r:id="rId46"/>
    <p:sldId id="460" r:id="rId47"/>
    <p:sldId id="430" r:id="rId48"/>
    <p:sldId id="427" r:id="rId49"/>
    <p:sldId id="447" r:id="rId50"/>
    <p:sldId id="462" r:id="rId51"/>
    <p:sldId id="431" r:id="rId52"/>
    <p:sldId id="433" r:id="rId53"/>
    <p:sldId id="434" r:id="rId54"/>
    <p:sldId id="436" r:id="rId55"/>
    <p:sldId id="435" r:id="rId56"/>
    <p:sldId id="438" r:id="rId57"/>
    <p:sldId id="437" r:id="rId58"/>
    <p:sldId id="440" r:id="rId59"/>
    <p:sldId id="439" r:id="rId60"/>
    <p:sldId id="432" r:id="rId61"/>
    <p:sldId id="429" r:id="rId62"/>
    <p:sldId id="441" r:id="rId63"/>
    <p:sldId id="442" r:id="rId64"/>
    <p:sldId id="463" r:id="rId65"/>
    <p:sldId id="428" r:id="rId66"/>
    <p:sldId id="46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19" y="1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91.e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emf"/><Relationship Id="rId4" Type="http://schemas.openxmlformats.org/officeDocument/2006/relationships/image" Target="../media/image2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image" Target="../media/image154.wmf"/><Relationship Id="rId7" Type="http://schemas.openxmlformats.org/officeDocument/2006/relationships/image" Target="../media/image158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10" Type="http://schemas.openxmlformats.org/officeDocument/2006/relationships/image" Target="../media/image161.wmf"/><Relationship Id="rId4" Type="http://schemas.openxmlformats.org/officeDocument/2006/relationships/image" Target="../media/image155.wmf"/><Relationship Id="rId9" Type="http://schemas.openxmlformats.org/officeDocument/2006/relationships/image" Target="../media/image16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4" Type="http://schemas.openxmlformats.org/officeDocument/2006/relationships/image" Target="../media/image16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5" Type="http://schemas.openxmlformats.org/officeDocument/2006/relationships/image" Target="../media/image49.emf"/><Relationship Id="rId4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3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4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2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7.jpeg"/><Relationship Id="rId4" Type="http://schemas.openxmlformats.org/officeDocument/2006/relationships/image" Target="../media/image5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3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3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6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7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50.bin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82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4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1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8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57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1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8.bin"/><Relationship Id="rId10" Type="http://schemas.openxmlformats.org/officeDocument/2006/relationships/image" Target="../media/image88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9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7" Type="http://schemas.openxmlformats.org/officeDocument/2006/relationships/image" Target="../media/image9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9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3.png"/><Relationship Id="rId5" Type="http://schemas.openxmlformats.org/officeDocument/2006/relationships/image" Target="../media/image105.png"/><Relationship Id="rId4" Type="http://schemas.openxmlformats.org/officeDocument/2006/relationships/image" Target="../media/image104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11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10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6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114.wmf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7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125.jpeg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7" Type="http://schemas.openxmlformats.org/officeDocument/2006/relationships/image" Target="../media/image125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2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image" Target="../media/image133.png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oleObject" Target="../embeddings/oleObject82.bin"/><Relationship Id="rId18" Type="http://schemas.openxmlformats.org/officeDocument/2006/relationships/image" Target="../media/image159.wmf"/><Relationship Id="rId3" Type="http://schemas.openxmlformats.org/officeDocument/2006/relationships/oleObject" Target="../embeddings/oleObject77.bin"/><Relationship Id="rId21" Type="http://schemas.openxmlformats.org/officeDocument/2006/relationships/oleObject" Target="../embeddings/oleObject86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156.wmf"/><Relationship Id="rId17" Type="http://schemas.openxmlformats.org/officeDocument/2006/relationships/oleObject" Target="../embeddings/oleObject8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8.wmf"/><Relationship Id="rId20" Type="http://schemas.openxmlformats.org/officeDocument/2006/relationships/image" Target="../media/image160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53.w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10" Type="http://schemas.openxmlformats.org/officeDocument/2006/relationships/image" Target="../media/image155.wmf"/><Relationship Id="rId19" Type="http://schemas.openxmlformats.org/officeDocument/2006/relationships/oleObject" Target="../embeddings/oleObject85.bin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157.wmf"/><Relationship Id="rId22" Type="http://schemas.openxmlformats.org/officeDocument/2006/relationships/image" Target="../media/image161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165.wmf"/><Relationship Id="rId4" Type="http://schemas.openxmlformats.org/officeDocument/2006/relationships/image" Target="../media/image162.wmf"/><Relationship Id="rId9" Type="http://schemas.openxmlformats.org/officeDocument/2006/relationships/oleObject" Target="../embeddings/oleObject9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.jpeg"/><Relationship Id="rId5" Type="http://schemas.openxmlformats.org/officeDocument/2006/relationships/image" Target="../media/image167.jpeg"/><Relationship Id="rId4" Type="http://schemas.openxmlformats.org/officeDocument/2006/relationships/image" Target="../media/image16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9.jpeg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gif"/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79.wmf"/><Relationship Id="rId4" Type="http://schemas.openxmlformats.org/officeDocument/2006/relationships/oleObject" Target="../embeddings/oleObject91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3.jpeg"/><Relationship Id="rId4" Type="http://schemas.openxmlformats.org/officeDocument/2006/relationships/image" Target="../media/image18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84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24.pn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20.emf"/><Relationship Id="rId9" Type="http://schemas.openxmlformats.org/officeDocument/2006/relationships/image" Target="../media/image22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" name="Equation" r:id="rId3" imgW="3340080" imgH="1295280" progId="">
                  <p:embed/>
                </p:oleObj>
              </mc:Choice>
              <mc:Fallback>
                <p:oleObj name="Equation" r:id="rId3" imgW="3340080" imgH="12952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7" name="Equation" r:id="rId5" imgW="571252" imgH="406224" progId="">
                  <p:embed/>
                </p:oleObj>
              </mc:Choice>
              <mc:Fallback>
                <p:oleObj name="Equation" r:id="rId5" imgW="571252" imgH="406224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" name="Equation" r:id="rId3" imgW="4140000" imgH="583920" progId="">
                  <p:embed/>
                </p:oleObj>
              </mc:Choice>
              <mc:Fallback>
                <p:oleObj name="Equation" r:id="rId3" imgW="4140000" imgH="58392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" name="Equation" r:id="rId5" imgW="2412720" imgH="583920" progId="">
                  <p:embed/>
                </p:oleObj>
              </mc:Choice>
              <mc:Fallback>
                <p:oleObj name="Equation" r:id="rId5" imgW="2412720" imgH="58392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Equation" r:id="rId6" imgW="5841720" imgH="1295280" progId="">
                  <p:embed/>
                </p:oleObj>
              </mc:Choice>
              <mc:Fallback>
                <p:oleObj name="Equation" r:id="rId6" imgW="5841720" imgH="12952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6" name="Equation" r:id="rId3" imgW="3479800" imgH="1549400" progId="">
                  <p:embed/>
                </p:oleObj>
              </mc:Choice>
              <mc:Fallback>
                <p:oleObj name="Equation" r:id="rId3" imgW="3479800" imgH="1549400" progId="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7" name="Equation" r:id="rId5" imgW="1269449" imgH="571252" progId="">
                  <p:embed/>
                </p:oleObj>
              </mc:Choice>
              <mc:Fallback>
                <p:oleObj name="Equation" r:id="rId5" imgW="1269449" imgH="571252" progId="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8" name="Equation" r:id="rId7" imgW="2870200" imgH="647700" progId="">
                  <p:embed/>
                </p:oleObj>
              </mc:Choice>
              <mc:Fallback>
                <p:oleObj name="Equation" r:id="rId7" imgW="2870200" imgH="647700" progId="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9" name="Equation" r:id="rId9" imgW="1002865" imgH="977476" progId="">
                  <p:embed/>
                </p:oleObj>
              </mc:Choice>
              <mc:Fallback>
                <p:oleObj name="Equation" r:id="rId9" imgW="1002865" imgH="977476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0" name="Equation" r:id="rId11" imgW="2641157" imgH="571701" progId="">
                  <p:embed/>
                </p:oleObj>
              </mc:Choice>
              <mc:Fallback>
                <p:oleObj name="Equation" r:id="rId11" imgW="2641157" imgH="571701" progId="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6" name="Equation" r:id="rId4" imgW="2032000" imgH="698500" progId="">
                  <p:embed/>
                </p:oleObj>
              </mc:Choice>
              <mc:Fallback>
                <p:oleObj name="Equation" r:id="rId4" imgW="2032000" imgH="6985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Эрнст Людвиг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0" name="Equation" r:id="rId3" imgW="7289640" imgH="1320480" progId="">
                  <p:embed/>
                </p:oleObj>
              </mc:Choice>
              <mc:Fallback>
                <p:oleObj name="Equation" r:id="rId3" imgW="7289640" imgH="13204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86771"/>
                        <a:ext cx="7289801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1914525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1843087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848104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82" name="Equation" r:id="rId3" imgW="2984500" imgH="647700" progId="">
                    <p:embed/>
                  </p:oleObj>
                </mc:Choice>
                <mc:Fallback>
                  <p:oleObj name="Equation" r:id="rId3" imgW="2984500" imgH="64770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  <a:r>
                <a:rPr lang="ru-RU" altLang="x-none"/>
                <a:t>– стала </a:t>
              </a:r>
              <a:r>
                <a:rPr lang="ru-RU" altLang="x-none" dirty="0"/>
                <a:t>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83" name="Equation" r:id="rId5" imgW="4318000" imgH="863600" progId="">
                    <p:embed/>
                  </p:oleObj>
                </mc:Choice>
                <mc:Fallback>
                  <p:oleObj name="Equation" r:id="rId5" imgW="4318000" imgH="86360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3067050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29848"/>
              </p:ext>
            </p:extLst>
          </p:nvPr>
        </p:nvGraphicFramePr>
        <p:xfrm>
          <a:off x="3284538" y="3121025"/>
          <a:ext cx="270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" name="Equation" r:id="rId7" imgW="2705040" imgH="583920" progId="">
                  <p:embed/>
                </p:oleObj>
              </mc:Choice>
              <mc:Fallback>
                <p:oleObj name="Equation" r:id="rId7" imgW="2705040" imgH="58392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3121025"/>
                        <a:ext cx="27051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FA60BEB0-6349-483D-A88A-557DE2D2C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702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ru-RU" altLang="x-none" dirty="0" err="1"/>
              <a:t>рівні</a:t>
            </a:r>
            <a:r>
              <a:rPr lang="ru-RU" altLang="x-none" dirty="0"/>
              <a:t> – «</a:t>
            </a:r>
            <a:r>
              <a:rPr lang="ru-RU" altLang="x-none" dirty="0" err="1"/>
              <a:t>рівновідалені</a:t>
            </a:r>
            <a:r>
              <a:rPr lang="ru-RU" altLang="x-none" dirty="0"/>
              <a:t>»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76F452B-2430-44CA-96E8-E99F58B4F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9810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5" name="Equation" r:id="rId9" imgW="2019300" imgH="584200" progId="">
                  <p:embed/>
                </p:oleObj>
              </mc:Choice>
              <mc:Fallback>
                <p:oleObj name="Equation" r:id="rId9" imgW="2019300" imgH="5842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665" y="206375"/>
            <a:ext cx="470753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en-US" altLang="x-none" sz="4000" i="1" dirty="0">
                <a:latin typeface="Times New Roman" panose="02020603050405020304" pitchFamily="18" charset="0"/>
              </a:rPr>
              <a:t>P</a:t>
            </a:r>
            <a:r>
              <a:rPr lang="en-US" altLang="x-none" sz="4000" dirty="0">
                <a:latin typeface="Times New Roman" panose="02020603050405020304" pitchFamily="18" charset="0"/>
              </a:rPr>
              <a:t>(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dirty="0">
                <a:latin typeface="Times New Roman" panose="02020603050405020304" pitchFamily="18" charset="0"/>
              </a:rPr>
              <a:t>)</a:t>
            </a:r>
            <a:r>
              <a:rPr lang="en-US" altLang="x-none" dirty="0"/>
              <a:t> – </a:t>
            </a:r>
            <a:r>
              <a:rPr lang="ru-RU" altLang="x-none" dirty="0" err="1"/>
              <a:t>ймовірність</a:t>
            </a:r>
            <a:r>
              <a:rPr lang="ru-RU" altLang="x-none" dirty="0"/>
              <a:t>, </a:t>
            </a:r>
            <a:r>
              <a:rPr lang="ru-RU" altLang="x-none" dirty="0" err="1"/>
              <a:t>що</a:t>
            </a:r>
            <a:r>
              <a:rPr lang="ru-RU" altLang="x-none" dirty="0"/>
              <a:t> система </a:t>
            </a:r>
            <a:r>
              <a:rPr lang="ru-RU" altLang="x-none" dirty="0" err="1"/>
              <a:t>матиме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dirty="0" err="1"/>
              <a:t>енергію</a:t>
            </a:r>
            <a:r>
              <a:rPr lang="ru-RU" altLang="x-none" dirty="0"/>
              <a:t>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dirty="0"/>
              <a:t> </a:t>
            </a:r>
            <a:endParaRPr lang="ru-RU" altLang="x-none" dirty="0"/>
          </a:p>
          <a:p>
            <a:pPr eaLnBrk="1" hangingPunct="1"/>
            <a:endParaRPr lang="ru-RU" altLang="x-none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4" name="Equation" r:id="rId4" imgW="4813200" imgH="1447560" progId="">
                  <p:embed/>
                </p:oleObj>
              </mc:Choice>
              <mc:Fallback>
                <p:oleObj name="Equation" r:id="rId4" imgW="4813200" imgH="144756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91167"/>
              </p:ext>
            </p:extLst>
          </p:nvPr>
        </p:nvGraphicFramePr>
        <p:xfrm>
          <a:off x="320675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5" name="Equation" r:id="rId6" imgW="2730500" imgH="1422400" progId="">
                  <p:embed/>
                </p:oleObj>
              </mc:Choice>
              <mc:Fallback>
                <p:oleObj name="Equation" r:id="rId6" imgW="2730500" imgH="1422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4" name="Equation" r:id="rId3" imgW="4292280" imgH="2070000" progId="">
                  <p:embed/>
                </p:oleObj>
              </mc:Choice>
              <mc:Fallback>
                <p:oleObj name="Equation" r:id="rId3" imgW="4292280" imgH="2070000" progId="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5" name="Equation" r:id="rId5" imgW="4622760" imgH="1447560" progId="">
                  <p:embed/>
                </p:oleObj>
              </mc:Choice>
              <mc:Fallback>
                <p:oleObj name="Equation" r:id="rId5" imgW="4622760" imgH="1447560" progId="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6" name="Equation" r:id="rId7" imgW="3695700" imgH="685800" progId="">
                  <p:embed/>
                </p:oleObj>
              </mc:Choice>
              <mc:Fallback>
                <p:oleObj name="Equation" r:id="rId7" imgW="3695700" imgH="685800" progId="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96" y="5562600"/>
                        <a:ext cx="36957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4" name="Equation" r:id="rId3" imgW="2019300" imgH="584200" progId="">
                  <p:embed/>
                </p:oleObj>
              </mc:Choice>
              <mc:Fallback>
                <p:oleObj name="Equation" r:id="rId3" imgW="2019300" imgH="584200" progId="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1175"/>
                        <a:ext cx="2019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5" name="Equation" r:id="rId5" imgW="4546600" imgH="1168400" progId="">
                  <p:embed/>
                </p:oleObj>
              </mc:Choice>
              <mc:Fallback>
                <p:oleObj name="Equation" r:id="rId5" imgW="4546600" imgH="1168400" progId="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560810"/>
                        <a:ext cx="4546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6" name="Equation" r:id="rId7" imgW="2654300" imgH="1295400" progId="">
                  <p:embed/>
                </p:oleObj>
              </mc:Choice>
              <mc:Fallback>
                <p:oleObj name="Equation" r:id="rId7" imgW="2654300" imgH="1295400" progId="">
                  <p:embed/>
                  <p:pic>
                    <p:nvPicPr>
                      <p:cNvPr id="0" name="Picture 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7" name="Equation" r:id="rId9" imgW="2819400" imgH="685800" progId="">
                  <p:embed/>
                </p:oleObj>
              </mc:Choice>
              <mc:Fallback>
                <p:oleObj name="Equation" r:id="rId9" imgW="2819400" imgH="685800" progId="">
                  <p:embed/>
                  <p:pic>
                    <p:nvPicPr>
                      <p:cNvPr id="0" name="Picture 4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144809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8" name="Equation" r:id="rId11" imgW="2400300" imgH="685800" progId="">
                  <p:embed/>
                </p:oleObj>
              </mc:Choice>
              <mc:Fallback>
                <p:oleObj name="Equation" r:id="rId11" imgW="2400300" imgH="685800" progId="">
                  <p:embed/>
                  <p:pic>
                    <p:nvPicPr>
                      <p:cNvPr id="0" name="Picture 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9" name="Equation" r:id="rId13" imgW="4025900" imgH="1422400" progId="">
                  <p:embed/>
                </p:oleObj>
              </mc:Choice>
              <mc:Fallback>
                <p:oleObj name="Equation" r:id="rId13" imgW="4025900" imgH="1422400" progId="">
                  <p:embed/>
                  <p:pic>
                    <p:nvPicPr>
                      <p:cNvPr id="0" name="Picture 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0" name="Equation" r:id="rId15" imgW="3060700" imgH="673100" progId="">
                  <p:embed/>
                </p:oleObj>
              </mc:Choice>
              <mc:Fallback>
                <p:oleObj name="Equation" r:id="rId15" imgW="3060700" imgH="673100" progId="">
                  <p:embed/>
                  <p:pic>
                    <p:nvPicPr>
                      <p:cNvPr id="0" name="Picture 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" name="Equation" r:id="rId17" imgW="4546600" imgH="673100" progId="">
                  <p:embed/>
                </p:oleObj>
              </mc:Choice>
              <mc:Fallback>
                <p:oleObj name="Equation" r:id="rId17" imgW="4546600" imgH="673100" progId="">
                  <p:embed/>
                  <p:pic>
                    <p:nvPicPr>
                      <p:cNvPr id="0" name="Picture 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2" name="Equation" r:id="rId19" imgW="2286000" imgH="533400" progId="">
                  <p:embed/>
                </p:oleObj>
              </mc:Choice>
              <mc:Fallback>
                <p:oleObj name="Equation" r:id="rId19" imgW="2286000" imgH="533400" progId="">
                  <p:embed/>
                  <p:pic>
                    <p:nvPicPr>
                      <p:cNvPr id="0" name="Picture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6" name="Equation" r:id="rId3" imgW="4025900" imgH="1422400" progId="">
                  <p:embed/>
                </p:oleObj>
              </mc:Choice>
              <mc:Fallback>
                <p:oleObj name="Equation" r:id="rId3" imgW="4025900" imgH="14224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7" name="Equation" r:id="rId5" imgW="2286000" imgH="533400" progId="">
                  <p:embed/>
                </p:oleObj>
              </mc:Choice>
              <mc:Fallback>
                <p:oleObj name="Equation" r:id="rId5" imgW="2286000" imgH="5334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8" name="Equation" r:id="rId7" imgW="2489200" imgH="1270000" progId="">
                  <p:embed/>
                </p:oleObj>
              </mc:Choice>
              <mc:Fallback>
                <p:oleObj name="Equation" r:id="rId7" imgW="2489200" imgH="12700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59840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9" name="Equation" r:id="rId9" imgW="2527300" imgH="1270000" progId="">
                  <p:embed/>
                </p:oleObj>
              </mc:Choice>
              <mc:Fallback>
                <p:oleObj name="Equation" r:id="rId9" imgW="2527300" imgH="1270000" progId="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70532"/>
              </p:ext>
            </p:extLst>
          </p:nvPr>
        </p:nvGraphicFramePr>
        <p:xfrm>
          <a:off x="693738" y="3381375"/>
          <a:ext cx="7493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0" name="Equation" r:id="rId11" imgW="749300" imgH="1168400" progId="">
                  <p:embed/>
                </p:oleObj>
              </mc:Choice>
              <mc:Fallback>
                <p:oleObj name="Equation" r:id="rId11" imgW="749300" imgH="11684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3381375"/>
                        <a:ext cx="7493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89787"/>
              </p:ext>
            </p:extLst>
          </p:nvPr>
        </p:nvGraphicFramePr>
        <p:xfrm>
          <a:off x="4795838" y="3392488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1" name="Equation" r:id="rId13" imgW="3098800" imgH="1447800" progId="">
                  <p:embed/>
                </p:oleObj>
              </mc:Choice>
              <mc:Fallback>
                <p:oleObj name="Equation" r:id="rId13" imgW="3098800" imgH="1447800" progId="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3392488"/>
                        <a:ext cx="3098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286951"/>
              </p:ext>
            </p:extLst>
          </p:nvPr>
        </p:nvGraphicFramePr>
        <p:xfrm>
          <a:off x="1498600" y="3657600"/>
          <a:ext cx="3213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2" name="Equation" r:id="rId15" imgW="3213100" imgH="685800" progId="">
                  <p:embed/>
                </p:oleObj>
              </mc:Choice>
              <mc:Fallback>
                <p:oleObj name="Equation" r:id="rId15" imgW="3213100" imgH="685800" progId="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3657600"/>
                        <a:ext cx="32131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78441"/>
              </p:ext>
            </p:extLst>
          </p:nvPr>
        </p:nvGraphicFramePr>
        <p:xfrm>
          <a:off x="533400" y="2667000"/>
          <a:ext cx="38735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0" name="Equation" r:id="rId3" imgW="3873500" imgH="1270000" progId="">
                  <p:embed/>
                </p:oleObj>
              </mc:Choice>
              <mc:Fallback>
                <p:oleObj name="Equation" r:id="rId3" imgW="3873500" imgH="12700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667000"/>
                        <a:ext cx="38735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375930"/>
              </p:ext>
            </p:extLst>
          </p:nvPr>
        </p:nvGraphicFramePr>
        <p:xfrm>
          <a:off x="4495800" y="2651911"/>
          <a:ext cx="36195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1" name="Equation" r:id="rId5" imgW="3619500" imgH="2070100" progId="">
                  <p:embed/>
                </p:oleObj>
              </mc:Choice>
              <mc:Fallback>
                <p:oleObj name="Equation" r:id="rId5" imgW="3619500" imgH="20701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651911"/>
                        <a:ext cx="36195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47711"/>
              </p:ext>
            </p:extLst>
          </p:nvPr>
        </p:nvGraphicFramePr>
        <p:xfrm>
          <a:off x="861338" y="650875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2" name="Equation" r:id="rId7" imgW="4546600" imgH="1168400" progId="">
                  <p:embed/>
                </p:oleObj>
              </mc:Choice>
              <mc:Fallback>
                <p:oleObj name="Equation" r:id="rId7" imgW="4546600" imgH="11684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338" y="650875"/>
                        <a:ext cx="4546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546722"/>
              </p:ext>
            </p:extLst>
          </p:nvPr>
        </p:nvGraphicFramePr>
        <p:xfrm>
          <a:off x="5606375" y="627063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3" name="Equation" r:id="rId9" imgW="2654300" imgH="1295400" progId="">
                  <p:embed/>
                </p:oleObj>
              </mc:Choice>
              <mc:Fallback>
                <p:oleObj name="Equation" r:id="rId9" imgW="2654300" imgH="1295400" progId="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6375" y="627063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72164"/>
              </p:ext>
            </p:extLst>
          </p:nvPr>
        </p:nvGraphicFramePr>
        <p:xfrm>
          <a:off x="2632988" y="538163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4" name="Equation" r:id="rId11" imgW="2819400" imgH="685800" progId="">
                  <p:embed/>
                </p:oleObj>
              </mc:Choice>
              <mc:Fallback>
                <p:oleObj name="Equation" r:id="rId11" imgW="2819400" imgH="6858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988" y="538163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660053"/>
              </p:ext>
            </p:extLst>
          </p:nvPr>
        </p:nvGraphicFramePr>
        <p:xfrm>
          <a:off x="2764750" y="1295400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5" name="Equation" r:id="rId13" imgW="2400300" imgH="685800" progId="">
                  <p:embed/>
                </p:oleObj>
              </mc:Choice>
              <mc:Fallback>
                <p:oleObj name="Equation" r:id="rId13" imgW="2400300" imgH="685800" progId="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750" y="1295400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543888"/>
              </p:ext>
            </p:extLst>
          </p:nvPr>
        </p:nvGraphicFramePr>
        <p:xfrm>
          <a:off x="381000" y="4419600"/>
          <a:ext cx="4025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6" name="Equation" r:id="rId15" imgW="4026540" imgH="2069714" progId="">
                  <p:embed/>
                </p:oleObj>
              </mc:Choice>
              <mc:Fallback>
                <p:oleObj name="Equation" r:id="rId15" imgW="4026540" imgH="2069714" progId="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419600"/>
                        <a:ext cx="40259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4" name="Equation" r:id="rId3" imgW="3708400" imgH="1206500" progId="">
                  <p:embed/>
                </p:oleObj>
              </mc:Choice>
              <mc:Fallback>
                <p:oleObj name="Equation" r:id="rId3" imgW="3708400" imgH="120650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" y="322263"/>
                        <a:ext cx="37084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5" name="Equation" r:id="rId5" imgW="4559300" imgH="2057400" progId="">
                  <p:embed/>
                </p:oleObj>
              </mc:Choice>
              <mc:Fallback>
                <p:oleObj name="Equation" r:id="rId5" imgW="4559300" imgH="2057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2" name="Формула" r:id="rId3" imgW="838200" imgH="241300" progId="Equation.3">
                  <p:embed/>
                </p:oleObj>
              </mc:Choice>
              <mc:Fallback>
                <p:oleObj name="Формула" r:id="rId3" imgW="838200" imgH="2413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2" name="Equation" r:id="rId3" imgW="1130040" imgH="419040" progId="">
                  <p:embed/>
                </p:oleObj>
              </mc:Choice>
              <mc:Fallback>
                <p:oleObj name="Equation" r:id="rId3" imgW="1130040" imgH="419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158391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3" name="Формула" r:id="rId5" imgW="1168400" imgH="241300" progId="Equation.3">
                  <p:embed/>
                </p:oleObj>
              </mc:Choice>
              <mc:Fallback>
                <p:oleObj name="Формула" r:id="rId5" imgW="1168400" imgH="241300" progId="Equation.3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31" y="4230477"/>
                        <a:ext cx="24987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4" name="Формула" r:id="rId7" imgW="1079032" imgH="495085" progId="Equation.3">
                  <p:embed/>
                </p:oleObj>
              </mc:Choice>
              <mc:Fallback>
                <p:oleObj name="Формула" r:id="rId7" imgW="1079032" imgH="495085" progId="Equation.3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974" y="3857420"/>
                        <a:ext cx="220821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5" name="Equation" r:id="rId9" imgW="1155600" imgH="228600" progId="">
                  <p:embed/>
                </p:oleObj>
              </mc:Choice>
              <mc:Fallback>
                <p:oleObj name="Equation" r:id="rId9" imgW="1155600" imgH="2286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/>
        </p:nvGraphicFramePr>
        <p:xfrm>
          <a:off x="6858000" y="2514600"/>
          <a:ext cx="119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6" name="Формула" r:id="rId11" imgW="749160" imgH="279360" progId="Equation.3">
                  <p:embed/>
                </p:oleObj>
              </mc:Choice>
              <mc:Fallback>
                <p:oleObj name="Формула" r:id="rId11" imgW="749160" imgH="2793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514600"/>
                        <a:ext cx="11906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459158" y="2750342"/>
            <a:ext cx="274320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/>
              <a:t>Е</a:t>
            </a:r>
            <a:r>
              <a:rPr lang="ru-RU" sz="2400" b="1" dirty="0" err="1"/>
              <a:t>нергія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807860"/>
              </p:ext>
            </p:extLst>
          </p:nvPr>
        </p:nvGraphicFramePr>
        <p:xfrm>
          <a:off x="3425825" y="2822575"/>
          <a:ext cx="27432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4" name="Equation" r:id="rId3" imgW="927000" imgH="266400" progId="Equation.DSMT4">
                  <p:embed/>
                </p:oleObj>
              </mc:Choice>
              <mc:Fallback>
                <p:oleObj name="Equation" r:id="rId3" imgW="927000" imgH="2664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2822575"/>
                        <a:ext cx="27432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5" name="Формула" r:id="rId5" imgW="634725" imgH="457002" progId="Equation.3">
                  <p:embed/>
                </p:oleObj>
              </mc:Choice>
              <mc:Fallback>
                <p:oleObj name="Формула" r:id="rId5" imgW="634725" imgH="457002" progId="Equation.3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97" y="2600312"/>
                        <a:ext cx="1717675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6" name="Формула" r:id="rId7" imgW="545626" imgH="266469" progId="Equation.3">
                  <p:embed/>
                </p:oleObj>
              </mc:Choice>
              <mc:Fallback>
                <p:oleObj name="Формула" r:id="rId7" imgW="545626" imgH="266469" progId="Equation.3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000500"/>
                        <a:ext cx="15716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Маса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7" name="Equation" r:id="rId9" imgW="1117440" imgH="241200" progId="">
                  <p:embed/>
                </p:oleObj>
              </mc:Choice>
              <mc:Fallback>
                <p:oleObj name="Equation" r:id="rId9" imgW="1117440" imgH="241200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Імпульс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10758"/>
              </p:ext>
            </p:extLst>
          </p:nvPr>
        </p:nvGraphicFramePr>
        <p:xfrm>
          <a:off x="2895600" y="5029200"/>
          <a:ext cx="553402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8" name="Формула" r:id="rId11" imgW="2387520" imgH="520560" progId="Equation.3">
                  <p:embed/>
                </p:oleObj>
              </mc:Choice>
              <mc:Fallback>
                <p:oleObj name="Формула" r:id="rId11" imgW="2387520" imgH="520560" progId="Equation.3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029200"/>
                        <a:ext cx="5534025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1EF21B-A3A6-409E-A2F1-5E88F6A9584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2" y="2867323"/>
            <a:ext cx="4263756" cy="146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CCE508-40A6-4B4E-957D-7670A17F91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622821"/>
            <a:ext cx="5614173" cy="15005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0A529B-ABC5-4B5B-907F-F48665B5E4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3118443"/>
            <a:ext cx="6705600" cy="3358557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51240"/>
              </p:ext>
            </p:extLst>
          </p:nvPr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0" name="Equation" r:id="rId6" imgW="1117440" imgH="241200" progId="Equation.DSMT4">
                  <p:embed/>
                </p:oleObj>
              </mc:Choice>
              <mc:Fallback>
                <p:oleObj name="Equation" r:id="rId6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3561995"/>
          <a:ext cx="50609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0" name="Equation" r:id="rId3" imgW="2412720" imgH="393480" progId="">
                  <p:embed/>
                </p:oleObj>
              </mc:Choice>
              <mc:Fallback>
                <p:oleObj name="Equation" r:id="rId3" imgW="2412720" imgH="3934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61995"/>
                        <a:ext cx="5060950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87" y="5257800"/>
          <a:ext cx="77724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1" name="Equation" r:id="rId5" imgW="3886200" imgH="457200" progId="">
                  <p:embed/>
                </p:oleObj>
              </mc:Choice>
              <mc:Fallback>
                <p:oleObj name="Equation" r:id="rId5" imgW="3886200" imgH="4572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" y="5257800"/>
                        <a:ext cx="7772401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3200400" y="228600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3290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5923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61F66-0136-409E-8BA3-FA7BA8298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6069"/>
            <a:ext cx="3276600" cy="26723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3276600"/>
            <a:ext cx="2909888" cy="27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/>
        </p:nvGraphicFramePr>
        <p:xfrm>
          <a:off x="2057400" y="5181600"/>
          <a:ext cx="2205037" cy="112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5" name="Формула" r:id="rId5" imgW="1066680" imgH="545760" progId="Equation.3">
                  <p:embed/>
                </p:oleObj>
              </mc:Choice>
              <mc:Fallback>
                <p:oleObj name="Формула" r:id="rId5" imgW="1066680" imgH="54576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81600"/>
                        <a:ext cx="2205037" cy="11279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5638800" y="5410200"/>
          <a:ext cx="12334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6" name="Формула" r:id="rId7" imgW="596880" imgH="291960" progId="Equation.3">
                  <p:embed/>
                </p:oleObj>
              </mc:Choice>
              <mc:Fallback>
                <p:oleObj name="Формула" r:id="rId7" imgW="5968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410200"/>
                        <a:ext cx="1233488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D23C7E-5699-4569-B49F-F0E6BF3E22E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4343400"/>
            <a:ext cx="7391400" cy="13751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F9A4C0-06C0-4559-982A-7F12BF61C2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3962" y="1314528"/>
            <a:ext cx="4270025" cy="234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533400" y="4648200"/>
            <a:ext cx="824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800" dirty="0"/>
              <a:t>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8" name="Equation" r:id="rId3" imgW="2692080" imgH="1333440" progId="">
                  <p:embed/>
                </p:oleObj>
              </mc:Choice>
              <mc:Fallback>
                <p:oleObj name="Equation" r:id="rId3" imgW="2692080" imgH="13334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9" name="Equation" r:id="rId5" imgW="4940280" imgH="583920" progId="">
                  <p:embed/>
                </p:oleObj>
              </mc:Choice>
              <mc:Fallback>
                <p:oleObj name="Equation" r:id="rId5" imgW="4940280" imgH="58392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0" name="Equation" r:id="rId7" imgW="3377880" imgH="1295280" progId="">
                  <p:embed/>
                </p:oleObj>
              </mc:Choice>
              <mc:Fallback>
                <p:oleObj name="Equation" r:id="rId7" imgW="3377880" imgH="129528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14108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1" name="Equation" r:id="rId9" imgW="4292280" imgH="672840" progId="">
                  <p:embed/>
                </p:oleObj>
              </mc:Choice>
              <mc:Fallback>
                <p:oleObj name="Equation" r:id="rId9" imgW="4292280" imgH="672840" progId="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2" name="Equation" r:id="rId11" imgW="3276360" imgH="1295280" progId="">
                  <p:embed/>
                </p:oleObj>
              </mc:Choice>
              <mc:Fallback>
                <p:oleObj name="Equation" r:id="rId11" imgW="3276360" imgH="1295280" progId="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x-none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3" name="Equation" r:id="rId13" imgW="2234880" imgH="495000" progId="">
                  <p:embed/>
                </p:oleObj>
              </mc:Choice>
              <mc:Fallback>
                <p:oleObj name="Equation" r:id="rId13" imgW="2234880" imgH="495000" progId="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4" name="Equation" r:id="rId15" imgW="3340080" imgH="1295280" progId="">
                  <p:embed/>
                </p:oleObj>
              </mc:Choice>
              <mc:Fallback>
                <p:oleObj name="Equation" r:id="rId15" imgW="3340080" imgH="129528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x-none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5" name="Equation" r:id="rId17" imgW="2234880" imgH="495000" progId="">
                  <p:embed/>
                </p:oleObj>
              </mc:Choice>
              <mc:Fallback>
                <p:oleObj name="Equation" r:id="rId17" imgW="2234880" imgH="49500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6" name="Equation" r:id="rId19" imgW="3377880" imgH="1295280" progId="">
                  <p:embed/>
                </p:oleObj>
              </mc:Choice>
              <mc:Fallback>
                <p:oleObj name="Equation" r:id="rId19" imgW="3377880" imgH="1295280" progId="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x-none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7" name="Equation" r:id="rId21" imgW="2222280" imgH="495000" progId="">
                  <p:embed/>
                </p:oleObj>
              </mc:Choice>
              <mc:Fallback>
                <p:oleObj name="Equation" r:id="rId21" imgW="2222280" imgH="49500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155124-53BF-4164-B9C3-579B5F841A7C}"/>
              </a:ext>
            </a:extLst>
          </p:cNvPr>
          <p:cNvSpPr txBox="1"/>
          <p:nvPr/>
        </p:nvSpPr>
        <p:spPr>
          <a:xfrm>
            <a:off x="6229339" y="24904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</a:t>
            </a:r>
            <a:r>
              <a:rPr lang="ru-UA" sz="2000" dirty="0"/>
              <a:t>тала Р</a:t>
            </a:r>
            <a:r>
              <a:rPr lang="uk-UA" sz="2000" dirty="0" err="1"/>
              <a:t>ідберга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4" name="Equation" r:id="rId3" imgW="3492360" imgH="1295280" progId="">
                  <p:embed/>
                </p:oleObj>
              </mc:Choice>
              <mc:Fallback>
                <p:oleObj name="Equation" r:id="rId3" imgW="3492360" imgH="129528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5" name="Equation" r:id="rId5" imgW="4089240" imgH="533160" progId="">
                  <p:embed/>
                </p:oleObj>
              </mc:Choice>
              <mc:Fallback>
                <p:oleObj name="Equation" r:id="rId5" imgW="4089240" imgH="53316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6" name="Equation" r:id="rId7" imgW="2057400" imgH="1218960" progId="">
                  <p:embed/>
                </p:oleObj>
              </mc:Choice>
              <mc:Fallback>
                <p:oleObj name="Equation" r:id="rId7" imgW="2057400" imgH="121896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7" name="Equation" r:id="rId9" imgW="3301920" imgH="533160" progId="">
                  <p:embed/>
                </p:oleObj>
              </mc:Choice>
              <mc:Fallback>
                <p:oleObj name="Equation" r:id="rId9" imgW="3301920" imgH="5331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" name="Equation" r:id="rId3" imgW="1091880" imgH="533160" progId="">
                  <p:embed/>
                </p:oleObj>
              </mc:Choice>
              <mc:Fallback>
                <p:oleObj name="Equation" r:id="rId3" imgW="1091880" imgH="5331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" name="Equation" r:id="rId5" imgW="1638000" imgH="583920" progId="">
                  <p:embed/>
                </p:oleObj>
              </mc:Choice>
              <mc:Fallback>
                <p:oleObj name="Equation" r:id="rId5" imgW="1638000" imgH="58392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" name="Equation" r:id="rId7" imgW="7175160" imgH="1549080" progId="">
                  <p:embed/>
                </p:oleObj>
              </mc:Choice>
              <mc:Fallback>
                <p:oleObj name="Equation" r:id="rId7" imgW="7175160" imgH="1549080" progId="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5" name="Equation" r:id="rId9" imgW="1663560" imgH="583920" progId="">
                  <p:embed/>
                </p:oleObj>
              </mc:Choice>
              <mc:Fallback>
                <p:oleObj name="Equation" r:id="rId9" imgW="1663560" imgH="583920" progId="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6" name="Equation" r:id="rId11" imgW="2070000" imgH="533160" progId="">
                  <p:embed/>
                </p:oleObj>
              </mc:Choice>
              <mc:Fallback>
                <p:oleObj name="Equation" r:id="rId11" imgW="2070000" imgH="53316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7" name="Equation" r:id="rId13" imgW="2108160" imgH="533160" progId="">
                  <p:embed/>
                </p:oleObj>
              </mc:Choice>
              <mc:Fallback>
                <p:oleObj name="Equation" r:id="rId13" imgW="2108160" imgH="533160" progId="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ізюмом).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B8256-FDD4-488B-A4C5-085A81B0CC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8462" y="4638675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8" name="Equation" r:id="rId4" imgW="2070000" imgH="571320" progId="">
                  <p:embed/>
                </p:oleObj>
              </mc:Choice>
              <mc:Fallback>
                <p:oleObj name="Equation" r:id="rId4" imgW="2070000" imgH="57132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орбіталі,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CB13FA6-1708-4292-AD22-E0E02C14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530"/>
              </p:ext>
            </p:extLst>
          </p:nvPr>
        </p:nvGraphicFramePr>
        <p:xfrm>
          <a:off x="2100263" y="3886200"/>
          <a:ext cx="4519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4" name="Equation" r:id="rId3" imgW="3149280" imgH="583920" progId="Equation.DSMT4">
                  <p:embed/>
                </p:oleObj>
              </mc:Choice>
              <mc:Fallback>
                <p:oleObj name="Equation" r:id="rId3" imgW="3149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0263" y="3886200"/>
                        <a:ext cx="4519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2" name="Equation" r:id="rId3" imgW="1664404" imgH="1168962" progId="">
                  <p:embed/>
                </p:oleObj>
              </mc:Choice>
              <mc:Fallback>
                <p:oleObj name="Equation" r:id="rId3" imgW="1664404" imgH="1168962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3" name="Equation" r:id="rId5" imgW="2895600" imgH="1168400" progId="">
                  <p:embed/>
                </p:oleObj>
              </mc:Choice>
              <mc:Fallback>
                <p:oleObj name="Equation" r:id="rId5" imgW="2895600" imgH="116840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4" name="Equation" r:id="rId8" imgW="4152900" imgH="1549400" progId="">
                  <p:embed/>
                </p:oleObj>
              </mc:Choice>
              <mc:Fallback>
                <p:oleObj name="Equation" r:id="rId8" imgW="4152900" imgH="15494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5" name="Equation" r:id="rId10" imgW="2997000" imgH="1168200" progId="">
                  <p:embed/>
                </p:oleObj>
              </mc:Choice>
              <mc:Fallback>
                <p:oleObj name="Equation" r:id="rId10" imgW="2997000" imgH="116820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x-none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>
            <a:extLst>
              <a:ext uri="{FF2B5EF4-FFF2-40B4-BE49-F238E27FC236}">
                <a16:creationId xmlns:a16="http://schemas.microsoft.com/office/drawing/2014/main" id="{22B527E1-3E9B-4ECC-BE2B-3C9FE3E51AA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52400"/>
            <a:ext cx="2667000" cy="2057400"/>
            <a:chOff x="1020" y="1305"/>
            <a:chExt cx="3357" cy="26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075DA5A-ADC5-437F-A762-1F11D63499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229FADA8-4981-4023-9DA8-E461C9F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86635893-7FEC-49AA-BAF8-C31CEF038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94A16FD7-52EF-4B43-AA9B-72E2827207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289B58F3-4A9C-4E72-B08F-C64FCA05AF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EBA7F51-9AAD-49B5-9C8D-F995A3EF0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E32170BF-94F3-4942-964F-5CDB13B0E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01FE4C-DDDE-4C78-A436-C62F1E4D77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101" y="420790"/>
            <a:ext cx="1643063" cy="14573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02FD8A-EA1D-478F-961A-604CF6792F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0254" y="326336"/>
            <a:ext cx="3000642" cy="17353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C1AC239-C4F5-49BA-B88E-A11C1380A2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661" y="2113687"/>
            <a:ext cx="2667001" cy="6243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F4B230-28D3-478B-9232-F891BCF48CE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148" y="2840960"/>
            <a:ext cx="1593157" cy="8286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5DE701-4B3B-44E5-AF62-063A799A803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10575" y="2061647"/>
            <a:ext cx="2571750" cy="9730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07C115-032E-46A5-99BB-ED00101AD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0575" y="3111254"/>
            <a:ext cx="3995737" cy="7991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DA3069-A3BE-4EBA-9984-9FD4088EE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8" y="4014040"/>
            <a:ext cx="6959112" cy="55647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9D4FA7E-912C-4DFD-B0EA-4D790AC890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159" y="4740533"/>
            <a:ext cx="5943600" cy="161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FC47E4-2426-4EAF-A66B-8848571CAB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2209800"/>
            <a:ext cx="6553200" cy="28766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31DC93-28DF-48BF-A7A8-CB6A610C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9600"/>
            <a:ext cx="685800" cy="4908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01A50A-D99D-4F2B-B41A-FC60FD481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16078"/>
            <a:ext cx="2409825" cy="8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275684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57400"/>
            <a:ext cx="1935594" cy="10898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1EDFEE-7DDE-45B5-831B-F9036335FB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1463620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/>
              <a:t>не змогла пояснити особливості для інших атомів</a:t>
            </a:r>
          </a:p>
          <a:p>
            <a:r>
              <a:rPr lang="uk-UA" dirty="0">
                <a:sym typeface="Symbol"/>
              </a:rPr>
              <a:t>не пояснила утворення хімічного зв</a:t>
            </a:r>
            <a:r>
              <a:rPr lang="en-US" dirty="0">
                <a:sym typeface="Symbol"/>
              </a:rPr>
              <a:t>’</a:t>
            </a:r>
            <a:r>
              <a:rPr lang="uk-UA" dirty="0" err="1">
                <a:sym typeface="Symbol"/>
              </a:rPr>
              <a:t>язку</a:t>
            </a: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BB7C3-427F-4104-898E-4B3F62C7D1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8305800" cy="1924177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4" name="Equation" r:id="rId3" imgW="723600" imgH="431640" progId="">
                    <p:embed/>
                  </p:oleObj>
                </mc:Choice>
                <mc:Fallback>
                  <p:oleObj name="Equation" r:id="rId3" imgW="723600" imgH="43164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5" name="Equation" r:id="rId5" imgW="901440" imgH="583920" progId="">
                    <p:embed/>
                  </p:oleObj>
                </mc:Choice>
                <mc:Fallback>
                  <p:oleObj name="Equation" r:id="rId5" imgW="901440" imgH="58392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6" name="Equation" r:id="rId7" imgW="1866600" imgH="1295280" progId="">
                  <p:embed/>
                </p:oleObj>
              </mc:Choice>
              <mc:Fallback>
                <p:oleObj name="Equation" r:id="rId7" imgW="1866600" imgH="129528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7" name="Equation" r:id="rId9" imgW="571252" imgH="406224" progId="">
                  <p:embed/>
                </p:oleObj>
              </mc:Choice>
              <mc:Fallback>
                <p:oleObj name="Equation" r:id="rId9" imgW="571252" imgH="406224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3993</TotalTime>
  <Words>852</Words>
  <Application>Microsoft Office PowerPoint</Application>
  <PresentationFormat>Экран (4:3)</PresentationFormat>
  <Paragraphs>173</Paragraphs>
  <Slides>64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64</vt:i4>
      </vt:variant>
    </vt:vector>
  </HeadingPairs>
  <TitlesOfParts>
    <vt:vector size="74" baseType="lpstr">
      <vt:lpstr>Arial</vt:lpstr>
      <vt:lpstr>Calibri</vt:lpstr>
      <vt:lpstr>Segoe Script</vt:lpstr>
      <vt:lpstr>Times New Roman</vt:lpstr>
      <vt:lpstr>Verdana</vt:lpstr>
      <vt:lpstr>Office Theme</vt:lpstr>
      <vt:lpstr>1_Office Theme</vt:lpstr>
      <vt:lpstr>15_Office Theme</vt:lpstr>
      <vt:lpstr>Equation</vt:lpstr>
      <vt:lpstr>Формула</vt:lpstr>
      <vt:lpstr>Презентация PowerPoint</vt:lpstr>
      <vt:lpstr>Рівноважне теплове випромінювання.  Закон Кірхгофа. Закон Стефана-Больцмана. Закон зміщення Віна.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Формула Релея-Джинса. Формула Планка.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Зовнішній фотоелектричний ефект. Фотони.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Ефект Комптона.  </vt:lpstr>
      <vt:lpstr>Презентация PowerPoint</vt:lpstr>
      <vt:lpstr>Презентация PowerPoint</vt:lpstr>
      <vt:lpstr>Презентация PowerPoint</vt:lpstr>
      <vt:lpstr>Презентация PowerPoint</vt:lpstr>
      <vt:lpstr>Гіпотеза де Бройля.  Хвильові властивості частинок.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Серіальні закономірності атомних спектрів</vt:lpstr>
      <vt:lpstr>Презентация PowerPoint</vt:lpstr>
      <vt:lpstr>Презентация PowerPoint</vt:lpstr>
      <vt:lpstr>Презентация PowerPoint</vt:lpstr>
      <vt:lpstr>Досліди Резерфорда та ядерна  модель атома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Постулати Бора.  Борівська модель атома водню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413</cp:revision>
  <dcterms:created xsi:type="dcterms:W3CDTF">2012-04-26T17:06:14Z</dcterms:created>
  <dcterms:modified xsi:type="dcterms:W3CDTF">2022-04-18T07:39:06Z</dcterms:modified>
</cp:coreProperties>
</file>